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99" r:id="rId4"/>
    <p:sldId id="312" r:id="rId5"/>
    <p:sldId id="311" r:id="rId6"/>
    <p:sldId id="310" r:id="rId7"/>
    <p:sldId id="303" r:id="rId8"/>
    <p:sldId id="300" r:id="rId9"/>
    <p:sldId id="309" r:id="rId10"/>
    <p:sldId id="313" r:id="rId11"/>
    <p:sldId id="29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596" autoAdjust="0"/>
  </p:normalViewPr>
  <p:slideViewPr>
    <p:cSldViewPr snapToGrid="0" snapToObjects="1">
      <p:cViewPr varScale="1">
        <p:scale>
          <a:sx n="68" d="100"/>
          <a:sy n="68" d="100"/>
        </p:scale>
        <p:origin x="-222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02111B-AA6A-1E43-AA6F-D77FD8CB6482}" type="datetimeFigureOut">
              <a:rPr lang="en-US" smtClean="0"/>
              <a:t>4/17/15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2FA65-6352-2F48-962A-6B9E1BFF4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063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8F277-87CD-6243-BDA0-6AAF0FCA7ACB}" type="datetimeFigureOut">
              <a:rPr lang="en-US" smtClean="0"/>
              <a:t>4/17/15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DA262-CD85-3A49-8EB2-53D855949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5244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we can see </a:t>
            </a:r>
            <a:r>
              <a:rPr lang="en-US" dirty="0" err="1" smtClean="0"/>
              <a:t>Scapy</a:t>
            </a:r>
            <a:r>
              <a:rPr lang="en-US" dirty="0" smtClean="0"/>
              <a:t> performing the functionality of</a:t>
            </a:r>
            <a:r>
              <a:rPr lang="en-US" baseline="0" dirty="0" smtClean="0"/>
              <a:t> a packet sniffer. It can also perform the functionality of tools like </a:t>
            </a:r>
            <a:r>
              <a:rPr lang="en-US" baseline="0" dirty="0" err="1" smtClean="0"/>
              <a:t>arpspoof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nmap</a:t>
            </a:r>
            <a:r>
              <a:rPr lang="en-US" baseline="0" dirty="0" smtClean="0"/>
              <a:t>. While you’ll probably still choose to use these tools because of their rich feature set, </a:t>
            </a:r>
            <a:r>
              <a:rPr lang="en-US" baseline="0" dirty="0" err="1" smtClean="0"/>
              <a:t>Scapy</a:t>
            </a:r>
            <a:r>
              <a:rPr lang="en-US" baseline="0" dirty="0" smtClean="0"/>
              <a:t> is capable of performing well in a pinch.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DA262-CD85-3A49-8EB2-53D85594992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67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 </a:t>
            </a:r>
            <a:r>
              <a:rPr lang="en-US" dirty="0" err="1" smtClean="0"/>
              <a:t>Scapy</a:t>
            </a:r>
            <a:r>
              <a:rPr lang="en-US" dirty="0" smtClean="0"/>
              <a:t> handle</a:t>
            </a:r>
            <a:r>
              <a:rPr lang="en-US" baseline="0" dirty="0" smtClean="0"/>
              <a:t> the heavy lifting of lower layer manipulation.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DA262-CD85-3A49-8EB2-53D85594992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74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Live demo to include simple</a:t>
            </a:r>
            <a:r>
              <a:rPr lang="en-US" baseline="0" dirty="0" smtClean="0"/>
              <a:t> ping and then an HSRP spoofing example.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DA262-CD85-3A49-8EB2-53D85594992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13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Secdev.org</a:t>
            </a:r>
            <a:r>
              <a:rPr lang="en-US" dirty="0" smtClean="0"/>
              <a:t> is the official page for the project</a:t>
            </a:r>
          </a:p>
          <a:p>
            <a:endParaRPr lang="en-US" dirty="0" smtClean="0"/>
          </a:p>
          <a:p>
            <a:r>
              <a:rPr lang="en-US" dirty="0" err="1" smtClean="0"/>
              <a:t>Thepacketgeek.com</a:t>
            </a:r>
            <a:r>
              <a:rPr lang="en-US" dirty="0" smtClean="0"/>
              <a:t> has an awesome tutorial on getting started</a:t>
            </a:r>
            <a:r>
              <a:rPr lang="en-US" baseline="0" dirty="0" smtClean="0"/>
              <a:t> with </a:t>
            </a:r>
            <a:r>
              <a:rPr lang="en-US" baseline="0" dirty="0" err="1" smtClean="0"/>
              <a:t>Scapy</a:t>
            </a:r>
            <a:r>
              <a:rPr lang="en-US" baseline="0" dirty="0" smtClean="0"/>
              <a:t>. This includes navigating the tool, as well as building your own applications in Python.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Packetlife.net</a:t>
            </a:r>
            <a:r>
              <a:rPr lang="en-US" baseline="0" dirty="0" smtClean="0"/>
              <a:t> has an awesome </a:t>
            </a:r>
            <a:r>
              <a:rPr lang="en-US" baseline="0" dirty="0" err="1" smtClean="0"/>
              <a:t>Scapy</a:t>
            </a:r>
            <a:r>
              <a:rPr lang="en-US" baseline="0" dirty="0" smtClean="0"/>
              <a:t> cheat sheet. Thanks, Stretch!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DA262-CD85-3A49-8EB2-53D85594992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37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558ED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1B04-A876-5645-8194-867D322D9A7E}" type="datetime1">
              <a:rPr lang="en-US" smtClean="0"/>
              <a:t>4/17/15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66027"/>
            <a:ext cx="9144000" cy="310896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Intro to Crafting Packets with Scapy – Anthony Critelli 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D972-3201-BE41-B035-74A043CC4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33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4B272-3912-E74B-992A-6A1F07559CB5}" type="datetime1">
              <a:rPr lang="en-US" smtClean="0"/>
              <a:t>4/17/15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 to Crafting Packets with Scapy – Anthony Critelli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D972-3201-BE41-B035-74A043CC4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81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2CC58-B9E0-884B-BD34-429616BB4625}" type="datetime1">
              <a:rPr lang="en-US" smtClean="0"/>
              <a:t>4/17/15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 to Crafting Packets with Scapy – Anthony Critelli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D972-3201-BE41-B035-74A043CC4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90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34BD-A1E3-FD44-8C2D-2A745A7FCBE0}" type="datetime1">
              <a:rPr lang="en-US" smtClean="0"/>
              <a:t>4/17/15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49436"/>
            <a:ext cx="9144000" cy="308564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Intro to Crafting Packets with Scapy – Anthony Critelli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D972-3201-BE41-B035-74A043CC4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7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73F92-90B0-A746-A3E6-3929CA13C299}" type="datetime1">
              <a:rPr lang="en-US" smtClean="0"/>
              <a:t>4/17/15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 to Crafting Packets with Scapy – Anthony Critelli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D972-3201-BE41-B035-74A043CC4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65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79D94-6BC6-E14C-83A3-981EBF4B1447}" type="datetime1">
              <a:rPr lang="en-US" smtClean="0"/>
              <a:t>4/17/15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 to Crafting Packets with Scapy – Anthony Critelli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D972-3201-BE41-B035-74A043CC4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3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460C8-60F1-FA46-B503-7E1185147D2B}" type="datetime1">
              <a:rPr lang="en-US" smtClean="0"/>
              <a:t>4/17/15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 to Crafting Packets with Scapy – Anthony Critelli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D972-3201-BE41-B035-74A043CC4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55CFB-0AD5-494D-AA17-38AD68882D0C}" type="datetime1">
              <a:rPr lang="en-US" smtClean="0"/>
              <a:t>4/17/15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 to Crafting Packets with Scapy – Anthony Critelli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D972-3201-BE41-B035-74A043CC4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2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73A7-56AA-3C42-B589-BC5C4F49BFFA}" type="datetime1">
              <a:rPr lang="en-US" smtClean="0"/>
              <a:t>4/17/15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 to Crafting Packets with Scapy – Anthony Critelli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D972-3201-BE41-B035-74A043CC4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8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D279A-036D-A147-B51E-57C0BC101069}" type="datetime1">
              <a:rPr lang="en-US" smtClean="0"/>
              <a:t>4/17/15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 to Crafting Packets with Scapy – Anthony Critelli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D972-3201-BE41-B035-74A043CC4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8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C4C77-12D8-EA4A-BDC8-7CE4A03257DB}" type="datetime1">
              <a:rPr lang="en-US" smtClean="0"/>
              <a:t>4/17/15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 to Crafting Packets with Scapy – Anthony Critelli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D972-3201-BE41-B035-74A043CC4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6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2D70B-7558-0B45-B934-E8059406CEF6}" type="datetime1">
              <a:rPr lang="en-US" smtClean="0"/>
              <a:t>4/17/15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Intro to Crafting Packets with Scapy – Anthony Critelli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FD972-3201-BE41-B035-74A043CC4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726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 </a:t>
            </a:r>
            <a:r>
              <a:rPr lang="en-US" dirty="0" smtClean="0"/>
              <a:t>to Crafting Packets with </a:t>
            </a:r>
            <a:r>
              <a:rPr lang="en-US" dirty="0" err="1" smtClean="0"/>
              <a:t>Scapy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Anthony Critelli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 to Crafting Packets with Scapy – Anthony Critelli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11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www.secdev.org</a:t>
            </a:r>
            <a:r>
              <a:rPr lang="en-US" dirty="0"/>
              <a:t>/projects/</a:t>
            </a:r>
            <a:r>
              <a:rPr lang="en-US" dirty="0" err="1"/>
              <a:t>scapy</a:t>
            </a:r>
            <a:r>
              <a:rPr lang="en-US" dirty="0" smtClean="0"/>
              <a:t>/</a:t>
            </a:r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dirty="0"/>
              <a:t>http://</a:t>
            </a:r>
            <a:r>
              <a:rPr lang="en-US" dirty="0" err="1"/>
              <a:t>thepacketgeek.com</a:t>
            </a:r>
            <a:r>
              <a:rPr lang="en-US" dirty="0"/>
              <a:t>/series/building-network-tools-with-</a:t>
            </a:r>
            <a:r>
              <a:rPr lang="en-US" dirty="0" err="1"/>
              <a:t>scapy</a:t>
            </a:r>
            <a:r>
              <a:rPr lang="en-US" dirty="0" smtClean="0"/>
              <a:t>/</a:t>
            </a:r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dirty="0"/>
              <a:t>http://</a:t>
            </a:r>
            <a:r>
              <a:rPr lang="en-US" dirty="0" err="1"/>
              <a:t>packetlife.net</a:t>
            </a:r>
            <a:r>
              <a:rPr lang="en-US" dirty="0"/>
              <a:t>/media/library/36/</a:t>
            </a:r>
            <a:r>
              <a:rPr lang="en-US" dirty="0" err="1" smtClean="0"/>
              <a:t>scapy.pdf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 to Crafting Packets with Scapy – Anthony Critelli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29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 Comments?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</a:rPr>
              <a:t>www.acritelli.com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err="1" smtClean="0">
                <a:solidFill>
                  <a:srgbClr val="000000"/>
                </a:solidFill>
              </a:rPr>
              <a:t>critellia@gmail.com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@</a:t>
            </a:r>
            <a:r>
              <a:rPr lang="en-US" dirty="0" err="1" smtClean="0">
                <a:solidFill>
                  <a:srgbClr val="000000"/>
                </a:solidFill>
              </a:rPr>
              <a:t>acritelli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 to Crafting Packets with Scapy – Anthony Critelli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6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Scapy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Tool for reading and writing packets</a:t>
            </a:r>
          </a:p>
          <a:p>
            <a:pPr lvl="1"/>
            <a:r>
              <a:rPr lang="en-US" dirty="0" smtClean="0"/>
              <a:t>Sniff on the wire, decode, rewrite, create from scratch, and more!</a:t>
            </a:r>
          </a:p>
          <a:p>
            <a:r>
              <a:rPr lang="en-US" dirty="0" smtClean="0"/>
              <a:t>Written by Philippe </a:t>
            </a:r>
            <a:r>
              <a:rPr lang="en-US" dirty="0" err="1" smtClean="0"/>
              <a:t>Biondi</a:t>
            </a:r>
            <a:endParaRPr lang="en-US" dirty="0" smtClean="0"/>
          </a:p>
          <a:p>
            <a:pPr lvl="1"/>
            <a:r>
              <a:rPr lang="en-US" dirty="0"/>
              <a:t>http://</a:t>
            </a:r>
            <a:r>
              <a:rPr lang="en-US" dirty="0" err="1"/>
              <a:t>www.secdev.org</a:t>
            </a:r>
            <a:r>
              <a:rPr lang="en-US" dirty="0"/>
              <a:t>/projects/</a:t>
            </a:r>
            <a:r>
              <a:rPr lang="en-US" dirty="0" err="1"/>
              <a:t>scapy</a:t>
            </a:r>
            <a:r>
              <a:rPr lang="en-US" dirty="0" smtClean="0"/>
              <a:t>/</a:t>
            </a:r>
          </a:p>
          <a:p>
            <a:r>
              <a:rPr lang="en-US" dirty="0" smtClean="0"/>
              <a:t>Can be used from standalone console or from within your own Python scripts</a:t>
            </a:r>
          </a:p>
          <a:p>
            <a:pPr lvl="1"/>
            <a:r>
              <a:rPr lang="en-US" dirty="0" smtClean="0"/>
              <a:t>Python 2.4 or greater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 to Crafting Packets with Scapy – Anthony Critelli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30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can you use it for?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 to Crafting Packets with Scapy – Anthony Critelli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02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your network applications!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 to Crafting Packets with Scapy – Anthony Critelli </a:t>
            </a:r>
            <a:endParaRPr lang="en-US" dirty="0"/>
          </a:p>
        </p:txBody>
      </p:sp>
      <p:pic>
        <p:nvPicPr>
          <p:cNvPr id="5" name="Picture 4" descr="new_protocol_sca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8513"/>
            <a:ext cx="9144000" cy="1562100"/>
          </a:xfrm>
          <a:prstGeom prst="rect">
            <a:avLst/>
          </a:prstGeom>
        </p:spPr>
      </p:pic>
      <p:pic>
        <p:nvPicPr>
          <p:cNvPr id="6" name="Picture 5" descr="new_protocol_wshar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7323"/>
            <a:ext cx="9144000" cy="267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9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Replace other tools!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 to Crafting Packets with Scapy – Anthony Critelli </a:t>
            </a:r>
            <a:endParaRPr lang="en-US" dirty="0"/>
          </a:p>
        </p:txBody>
      </p:sp>
      <p:pic>
        <p:nvPicPr>
          <p:cNvPr id="5" name="Picture 4" descr="sniffi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50" y="2285999"/>
            <a:ext cx="9207068" cy="275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09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your own tools!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 to Crafting Packets with Scapy – Anthony Critelli </a:t>
            </a:r>
            <a:endParaRPr lang="en-US" dirty="0"/>
          </a:p>
        </p:txBody>
      </p:sp>
      <p:pic>
        <p:nvPicPr>
          <p:cNvPr id="7" name="Picture 6" descr="fhrpSpoof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53" y="1892299"/>
            <a:ext cx="9218029" cy="365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31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important </a:t>
            </a:r>
            <a:r>
              <a:rPr lang="en-US" dirty="0" err="1" smtClean="0"/>
              <a:t>Scapy</a:t>
            </a:r>
            <a:r>
              <a:rPr lang="en-US" dirty="0" smtClean="0"/>
              <a:t> commands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l</a:t>
            </a:r>
            <a:r>
              <a:rPr lang="en-US" dirty="0" err="1" smtClean="0"/>
              <a:t>s</a:t>
            </a:r>
            <a:r>
              <a:rPr lang="en-US" dirty="0" smtClean="0"/>
              <a:t>() – show available </a:t>
            </a:r>
            <a:r>
              <a:rPr lang="en-US" dirty="0" err="1" smtClean="0"/>
              <a:t>scapy</a:t>
            </a:r>
            <a:r>
              <a:rPr lang="en-US" dirty="0" smtClean="0"/>
              <a:t> protocols</a:t>
            </a:r>
          </a:p>
          <a:p>
            <a:r>
              <a:rPr lang="en-US" dirty="0" err="1"/>
              <a:t>l</a:t>
            </a:r>
            <a:r>
              <a:rPr lang="en-US" dirty="0" err="1" smtClean="0"/>
              <a:t>sc</a:t>
            </a:r>
            <a:r>
              <a:rPr lang="en-US" dirty="0" smtClean="0"/>
              <a:t>() – show available </a:t>
            </a:r>
            <a:r>
              <a:rPr lang="en-US" dirty="0" err="1" smtClean="0"/>
              <a:t>scapy</a:t>
            </a:r>
            <a:r>
              <a:rPr lang="en-US" dirty="0" smtClean="0"/>
              <a:t> functions</a:t>
            </a:r>
            <a:endParaRPr lang="en-US" dirty="0" smtClean="0"/>
          </a:p>
          <a:p>
            <a:r>
              <a:rPr lang="en-US" dirty="0"/>
              <a:t>s</a:t>
            </a:r>
            <a:r>
              <a:rPr lang="en-US" dirty="0" smtClean="0"/>
              <a:t>how() – display packet field information and values</a:t>
            </a:r>
          </a:p>
          <a:p>
            <a:r>
              <a:rPr lang="en-US" dirty="0"/>
              <a:t>s</a:t>
            </a:r>
            <a:r>
              <a:rPr lang="en-US" dirty="0" smtClean="0"/>
              <a:t>end() – send packets at Layer 3</a:t>
            </a:r>
          </a:p>
          <a:p>
            <a:r>
              <a:rPr lang="en-US" dirty="0" err="1"/>
              <a:t>s</a:t>
            </a:r>
            <a:r>
              <a:rPr lang="en-US" dirty="0" err="1" smtClean="0"/>
              <a:t>endp</a:t>
            </a:r>
            <a:r>
              <a:rPr lang="en-US" dirty="0" smtClean="0"/>
              <a:t>() – send packets at Layer 2</a:t>
            </a:r>
          </a:p>
          <a:p>
            <a:r>
              <a:rPr lang="en-US" dirty="0" err="1"/>
              <a:t>s</a:t>
            </a:r>
            <a:r>
              <a:rPr lang="en-US" dirty="0" err="1" smtClean="0"/>
              <a:t>r</a:t>
            </a:r>
            <a:r>
              <a:rPr lang="en-US" dirty="0" smtClean="0"/>
              <a:t>() – send packets and receive response</a:t>
            </a:r>
          </a:p>
          <a:p>
            <a:r>
              <a:rPr lang="en-US" dirty="0"/>
              <a:t>s</a:t>
            </a:r>
            <a:r>
              <a:rPr lang="en-US" dirty="0" smtClean="0"/>
              <a:t>r1() – send packets and receive only 1 response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 to Crafting Packets with Scapy – Anthony Critelli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59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So, how do we do it?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 to Crafting Packets with Scapy – Anthony Critelli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4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We’ll do it live!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 to Crafting Packets with Scapy – Anthony Critelli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2549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3026</TotalTime>
  <Words>446</Words>
  <Application>Microsoft Macintosh PowerPoint</Application>
  <PresentationFormat>On-screen Show (4:3)</PresentationFormat>
  <Paragraphs>56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Intro to Crafting Packets with Scapy</vt:lpstr>
      <vt:lpstr>What is Scapy?</vt:lpstr>
      <vt:lpstr>What can you use it for?</vt:lpstr>
      <vt:lpstr>Test your network applications!</vt:lpstr>
      <vt:lpstr>Replace other tools!</vt:lpstr>
      <vt:lpstr>Build your own tools!</vt:lpstr>
      <vt:lpstr>Some important Scapy commands</vt:lpstr>
      <vt:lpstr>So, how do we do it?</vt:lpstr>
      <vt:lpstr>We’ll do it live!</vt:lpstr>
      <vt:lpstr>Other resources</vt:lpstr>
      <vt:lpstr>Questions? Comments?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Implementing Voice over IP in Competitive Security Competitions</dc:title>
  <dc:creator>Anthony Critelli</dc:creator>
  <cp:lastModifiedBy>Anthony Critelli</cp:lastModifiedBy>
  <cp:revision>172</cp:revision>
  <dcterms:created xsi:type="dcterms:W3CDTF">2015-03-09T15:17:37Z</dcterms:created>
  <dcterms:modified xsi:type="dcterms:W3CDTF">2015-04-18T03:01:52Z</dcterms:modified>
</cp:coreProperties>
</file>